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0" r:id="rId6"/>
    <p:sldId id="272" r:id="rId7"/>
    <p:sldId id="259" r:id="rId8"/>
    <p:sldId id="260" r:id="rId9"/>
    <p:sldId id="261" r:id="rId10"/>
    <p:sldId id="266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0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6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3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9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5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62A8-9C12-4DDD-8D2C-A9D83E1120A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4534-F2FD-440A-A996-DE3BEC708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0" y="503237"/>
            <a:ext cx="7266099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Подготовка к презентации Психологического театра на </a:t>
            </a:r>
            <a:br>
              <a:rPr lang="ru-RU" sz="2000" b="1" dirty="0" smtClean="0"/>
            </a:br>
            <a:r>
              <a:rPr lang="ru-RU" sz="2000" b="1" dirty="0" smtClean="0"/>
              <a:t>Региональном научно-практическом семинаре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«Психологическая </a:t>
            </a:r>
            <a:r>
              <a:rPr lang="ru-RU" sz="2000" b="1" dirty="0" smtClean="0"/>
              <a:t>безопасность личности </a:t>
            </a:r>
            <a:r>
              <a:rPr lang="ru-RU" sz="2000" b="1" dirty="0"/>
              <a:t>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образовательной </a:t>
            </a:r>
            <a:r>
              <a:rPr lang="ru-RU" sz="2000" b="1" dirty="0"/>
              <a:t>среде»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9800" y="1828800"/>
            <a:ext cx="6692106" cy="5019080"/>
          </a:xfrm>
        </p:spPr>
      </p:pic>
    </p:spTree>
    <p:extLst>
      <p:ext uri="{BB962C8B-B14F-4D97-AF65-F5344CB8AC3E}">
        <p14:creationId xmlns:p14="http://schemas.microsoft.com/office/powerpoint/2010/main" val="350565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7000" y="3818468"/>
            <a:ext cx="9016998" cy="272626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Ира: было очень интересно и полезно поучаствовать в психологической сценке. </a:t>
            </a:r>
            <a:r>
              <a:rPr lang="ru-RU" sz="2000" b="1" dirty="0" smtClean="0"/>
              <a:t>Ты </a:t>
            </a:r>
            <a:r>
              <a:rPr lang="ru-RU" sz="2000" b="1" dirty="0"/>
              <a:t>вживаешься в роль, проникаешься героями и начинаешь понимать, почему этот герой поступил таким или иным образом. было очень здорово получить обратную связь от педагогов и завучей образовательных учреждений различного рода отзывов и полезных советов. кому, как не им лучше знать, что происходит в стенах их родной </a:t>
            </a:r>
            <a:r>
              <a:rPr lang="ru-RU" sz="2000" b="1" dirty="0" smtClean="0"/>
              <a:t>школы. </a:t>
            </a:r>
            <a:r>
              <a:rPr lang="ru-RU" sz="2000" b="1" dirty="0"/>
              <a:t>Было очень приятно</a:t>
            </a:r>
            <a:r>
              <a:rPr lang="ru-RU" sz="2000" b="1" dirty="0" smtClean="0"/>
              <a:t>, </a:t>
            </a:r>
            <a:r>
              <a:rPr lang="ru-RU" sz="2000" b="1" dirty="0"/>
              <a:t>что все остались очень довольны от проделанной работы, ушли только с позитивными </a:t>
            </a:r>
            <a:r>
              <a:rPr lang="ru-RU" sz="2000" b="1" dirty="0" smtClean="0"/>
              <a:t>эмоциями.</a:t>
            </a:r>
            <a:br>
              <a:rPr lang="ru-RU" sz="2000" b="1" dirty="0" smtClean="0"/>
            </a:br>
            <a:r>
              <a:rPr lang="ru-RU" sz="2000" b="1" dirty="0" smtClean="0"/>
              <a:t>Полина: было интересно получить обратную связь от педагогов из зала, которая не совпадала с нашими ожиданиями. Это очень важно как для нашей будущей практической работы, так и для планирования дальнейшей работы в психологическом театре.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2710" y="0"/>
            <a:ext cx="5091289" cy="3818467"/>
          </a:xfrm>
        </p:spPr>
      </p:pic>
      <p:sp>
        <p:nvSpPr>
          <p:cNvPr id="8" name="Прямоугольник 7"/>
          <p:cNvSpPr/>
          <p:nvPr/>
        </p:nvSpPr>
        <p:spPr>
          <a:xfrm>
            <a:off x="643467" y="592667"/>
            <a:ext cx="2506133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Отзывы студентов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6387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3133" y="4699000"/>
            <a:ext cx="9050865" cy="184573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Яна</a:t>
            </a:r>
            <a:r>
              <a:rPr lang="ru-RU" sz="2000" b="1" dirty="0"/>
              <a:t>: Работа над сценкой была кропотливой в плане моделирования конфликтной ситуации, потому что важно знать как работает школа изнутри, чтобы более правдоподобно описать конфликт. Однако было интересно и познавательно участвовать в написании сценарии и показывать его.</a:t>
            </a:r>
            <a:br>
              <a:rPr lang="ru-RU" sz="2000" b="1" dirty="0"/>
            </a:br>
            <a:r>
              <a:rPr lang="ru-RU" sz="2000" b="1" dirty="0"/>
              <a:t>У преподавателей есть возможность увидеть в нашем психологическом театре проблему с разных сторон - от лица ребёнка, родителя и педагогического персонала. Было здорово увидеть обратную связь от тех, кто сам работает в стенах школы. Впечатления остались положительные.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3267" y="440267"/>
            <a:ext cx="2506133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Отзывы студентов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1333"/>
            <a:ext cx="8515350" cy="3975630"/>
          </a:xfrm>
        </p:spPr>
        <p:txBody>
          <a:bodyPr/>
          <a:lstStyle/>
          <a:p>
            <a:r>
              <a:rPr lang="ru-RU" sz="1800" dirty="0" smtClean="0"/>
              <a:t>Евгения: Довольно </a:t>
            </a:r>
            <a:r>
              <a:rPr lang="ru-RU" sz="1800" dirty="0"/>
              <a:t>интересно разобраться в психологической ситуации на практике. Выяснить с какими вопросами сталкиваются психологи и другие субъекты образовательного процесса. Рассмотреть проблему с разных ракурсов и точек зрения. Эта работа преподнесла положительный опыт и дополнила багаж </a:t>
            </a:r>
            <a:r>
              <a:rPr lang="ru-RU" sz="1800" dirty="0" smtClean="0"/>
              <a:t>знаний.</a:t>
            </a:r>
          </a:p>
          <a:p>
            <a:r>
              <a:rPr lang="ru-RU" sz="1800" dirty="0"/>
              <a:t>Анастасия: Проделанная работа, была крайне полезна для нас. </a:t>
            </a:r>
            <a:r>
              <a:rPr lang="ru-RU" sz="1800" dirty="0" smtClean="0"/>
              <a:t>Помогла </a:t>
            </a:r>
            <a:r>
              <a:rPr lang="ru-RU" sz="1800" dirty="0"/>
              <a:t>вжиться в роль и прочувствовать ответственность, пусть и в формате психологического </a:t>
            </a:r>
            <a:r>
              <a:rPr lang="ru-RU" sz="1800" dirty="0" smtClean="0"/>
              <a:t>театра.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061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3133" y="4699000"/>
            <a:ext cx="9050865" cy="184573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Яна</a:t>
            </a:r>
            <a:r>
              <a:rPr lang="ru-RU" sz="2000" b="1" dirty="0"/>
              <a:t>: Работа над сценкой была кропотливой в плане моделирования конфликтной ситуации, потому что важно знать как работает школа изнутри, чтобы более правдоподобно описать конфликт. Однако было интересно и познавательно участвовать в написании сценарии и показывать его.</a:t>
            </a:r>
            <a:br>
              <a:rPr lang="ru-RU" sz="2000" b="1" dirty="0"/>
            </a:br>
            <a:r>
              <a:rPr lang="ru-RU" sz="2000" b="1" dirty="0"/>
              <a:t>У преподавателей есть возможность увидеть в нашем психологическом театре проблему с разных сторон - от лица ребёнка, родителя и педагогического персонала. Было здорово увидеть обратную связь от тех, кто сам работает в стенах школы. Впечатления остались положительные.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83267" y="440267"/>
            <a:ext cx="2506133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Отзывы студентов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1333"/>
            <a:ext cx="8515350" cy="3975630"/>
          </a:xfrm>
        </p:spPr>
        <p:txBody>
          <a:bodyPr/>
          <a:lstStyle/>
          <a:p>
            <a:r>
              <a:rPr lang="ru-RU" sz="1800" dirty="0" smtClean="0"/>
              <a:t>Евгения: Довольно </a:t>
            </a:r>
            <a:r>
              <a:rPr lang="ru-RU" sz="1800" dirty="0"/>
              <a:t>интересно разобраться в психологической ситуации на практике. Выяснить с какими вопросами сталкиваются психологи и другие субъекты образовательного процесса. Рассмотреть проблему с разных ракурсов и точек зрения. Эта работа преподнесла положительный опыт и дополнила багаж </a:t>
            </a:r>
            <a:r>
              <a:rPr lang="ru-RU" sz="1800" dirty="0" smtClean="0"/>
              <a:t>знаний.</a:t>
            </a:r>
          </a:p>
          <a:p>
            <a:r>
              <a:rPr lang="ru-RU" sz="1800" dirty="0"/>
              <a:t>Анастасия: Проделанная работа, была крайне полезна для нас. </a:t>
            </a:r>
            <a:r>
              <a:rPr lang="ru-RU" sz="1800" dirty="0" smtClean="0"/>
              <a:t>Помогла </a:t>
            </a:r>
            <a:r>
              <a:rPr lang="ru-RU" sz="1800" dirty="0"/>
              <a:t>вжиться в роль и прочувствовать ответственность, пусть и в формате психологического </a:t>
            </a:r>
            <a:r>
              <a:rPr lang="ru-RU" sz="1800" dirty="0" smtClean="0"/>
              <a:t>театра.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599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4667" y="2038348"/>
            <a:ext cx="6426200" cy="481965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зрители и </a:t>
            </a:r>
            <a:br>
              <a:rPr lang="ru-RU" b="1" dirty="0" smtClean="0"/>
            </a:br>
            <a:r>
              <a:rPr lang="ru-RU" b="1" dirty="0" smtClean="0"/>
              <a:t>участники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961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9329" y="412679"/>
            <a:ext cx="57661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МИНИСТЕРСТВО ОБРАЗОВАНИЯ И НАУКИ РОССИЙСКОЙ ФЕДЕРАЦИИ</a:t>
            </a:r>
            <a:br>
              <a:rPr lang="ru-RU" sz="1400" dirty="0" smtClean="0"/>
            </a:br>
            <a:r>
              <a:rPr lang="ru-RU" sz="1400" dirty="0" smtClean="0"/>
              <a:t>ФЕДЕРАЛЬНОЕ ГОСУДАРСТВЕННОЕ БЮДЖЕТНОЕ ОБРАЗОВАТЕЛЬНОЕ </a:t>
            </a:r>
            <a:br>
              <a:rPr lang="ru-RU" sz="1400" dirty="0" smtClean="0"/>
            </a:br>
            <a:r>
              <a:rPr lang="ru-RU" sz="1400" dirty="0" smtClean="0"/>
              <a:t>УЧРЕЖДЕНИЕ ВЫСШЕГО ОБРАЗОВАНИЯ</a:t>
            </a:r>
            <a:br>
              <a:rPr lang="ru-RU" sz="1400" dirty="0" smtClean="0"/>
            </a:br>
            <a:r>
              <a:rPr lang="ru-RU" sz="1400" dirty="0" smtClean="0"/>
              <a:t>МУРМАНСКИЙ АРКТИЧЕСКИЙ ГОСУДАРСТВЕННЫЙ УНИВЕРСИТЕТ (ФГБОУ ВО  «МАГУ»)</a:t>
            </a:r>
            <a:br>
              <a:rPr lang="ru-RU" sz="1400" dirty="0" smtClean="0"/>
            </a:br>
            <a:r>
              <a:rPr lang="ru-RU" sz="1400" dirty="0" smtClean="0"/>
              <a:t>ПСИХОЛОГО-ПЕДАГОГИЧЕСКИЙ ИНСТИТУТ</a:t>
            </a:r>
          </a:p>
          <a:p>
            <a:pPr algn="ctr"/>
            <a:r>
              <a:rPr lang="ru-RU" sz="1400" dirty="0" smtClean="0"/>
              <a:t>КАФЕДРА  ПСИХОЛОГИИИ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07878" y="4794125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 подготовил: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психологических наук,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доцент кафедры психологии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Храпенко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И.Б,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650" y="60932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140968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Психологический театр 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студенчекой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психологической службы ППИ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1" y="837776"/>
            <a:ext cx="485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Психологический театр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7909" y="2551837"/>
            <a:ext cx="7027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Метод имитационного моделирования поведения (</a:t>
            </a:r>
            <a:r>
              <a:rPr lang="ru-RU" sz="2800" dirty="0" err="1" smtClean="0"/>
              <a:t>behavioral</a:t>
            </a:r>
            <a:r>
              <a:rPr lang="ru-RU" sz="2800" dirty="0" smtClean="0"/>
              <a:t> </a:t>
            </a:r>
            <a:r>
              <a:rPr lang="ru-RU" sz="2800" dirty="0" err="1" smtClean="0"/>
              <a:t>simulations</a:t>
            </a:r>
            <a:r>
              <a:rPr lang="ru-RU" sz="2800" dirty="0" smtClean="0"/>
              <a:t>), или исследовательская лаборатория. Благодаря специфичности своей организационной структуры психологический театр  отражает  социальные отношения в их динамике.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07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8903" y="1997837"/>
            <a:ext cx="71976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Используемые в психологическом театре методы, позволяют моделировать различные жизненные ситуации, способствуют воссозданию важных связей, утерянных или нереализованных в реальной жизни. Посредством театральной игры человек получает возможность выйти за рамки той реальности, в которой он существует, придавая окружающим людям и ситуациям более адаптивные  значения.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89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5" y="1903614"/>
            <a:ext cx="7384401" cy="46385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процессе театральной игры, ее участники получают возможность изменения своих поведенческих стереотипов. Через осознание психологических закономерностей собственного поведения участники психологического театра приобретают способность управлять ситуацией взаимодействия. А для зрителей существует возможность через сопереживание героям спектакля разрешать и свои коммуникативные проблемы. Они могут принимать участие в решении разыгрываемых ситуаций и предлагать свои варианты.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Участники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психологического театра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:\СПС 2019\Фото ноябрь\семинар\20191120_141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30651" y="2647988"/>
            <a:ext cx="5613349" cy="42100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964267"/>
            <a:ext cx="353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Психологический театр существует уже три года. Наиболее активные участники и инициаторы  - студенты 4 курса </a:t>
            </a:r>
            <a:r>
              <a:rPr lang="ru-RU" sz="2400" dirty="0" err="1" smtClean="0"/>
              <a:t>Ппобр</a:t>
            </a:r>
            <a:r>
              <a:rPr lang="ru-RU" sz="2400" dirty="0" smtClean="0"/>
              <a:t>:  Володина </a:t>
            </a:r>
            <a:r>
              <a:rPr lang="ru-RU" sz="2400" dirty="0" smtClean="0"/>
              <a:t>Яна</a:t>
            </a:r>
          </a:p>
          <a:p>
            <a:r>
              <a:rPr lang="ru-RU" sz="2400" dirty="0" smtClean="0"/>
              <a:t>Власенко Ирина</a:t>
            </a:r>
            <a:endParaRPr lang="ru-RU" sz="2400" dirty="0" smtClean="0"/>
          </a:p>
          <a:p>
            <a:r>
              <a:rPr lang="ru-RU" sz="2400" dirty="0" smtClean="0"/>
              <a:t>Олехова Анастасия </a:t>
            </a:r>
          </a:p>
          <a:p>
            <a:r>
              <a:rPr lang="ru-RU" sz="2400" dirty="0" smtClean="0"/>
              <a:t>Костина Анастасия</a:t>
            </a:r>
          </a:p>
          <a:p>
            <a:r>
              <a:rPr lang="ru-RU" sz="2400" dirty="0" err="1" smtClean="0"/>
              <a:t>Филозоп</a:t>
            </a:r>
            <a:r>
              <a:rPr lang="ru-RU" sz="2400" dirty="0" smtClean="0"/>
              <a:t> Евгения </a:t>
            </a:r>
          </a:p>
          <a:p>
            <a:r>
              <a:rPr lang="ru-RU" sz="2400" dirty="0" err="1" smtClean="0"/>
              <a:t>Рудалева</a:t>
            </a:r>
            <a:r>
              <a:rPr lang="ru-RU" sz="2400" dirty="0" smtClean="0"/>
              <a:t> Полина </a:t>
            </a:r>
          </a:p>
          <a:p>
            <a:r>
              <a:rPr lang="ru-RU" sz="2400" dirty="0" smtClean="0"/>
              <a:t>Иванова Евгения </a:t>
            </a:r>
          </a:p>
          <a:p>
            <a:r>
              <a:rPr lang="ru-RU" sz="2400" dirty="0" smtClean="0"/>
              <a:t>Полуянова Маргарита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71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252" y="1170252"/>
            <a:ext cx="6500283" cy="4875212"/>
          </a:xfrm>
        </p:spPr>
      </p:pic>
      <p:sp>
        <p:nvSpPr>
          <p:cNvPr id="5" name="Прямоугольник 4"/>
          <p:cNvSpPr/>
          <p:nvPr/>
        </p:nvSpPr>
        <p:spPr>
          <a:xfrm>
            <a:off x="660400" y="651934"/>
            <a:ext cx="3107267" cy="582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Психологический театр используется как в практике обучения на различных дисциплинах (Психологическая коррекция, психологическое консультирование </a:t>
            </a:r>
            <a:r>
              <a:rPr lang="ru-RU" b="1" dirty="0" err="1" smtClean="0"/>
              <a:t>и.т.п</a:t>
            </a:r>
            <a:r>
              <a:rPr lang="ru-RU" b="1" dirty="0" smtClean="0"/>
              <a:t>.). Работа труппы Психологического театра востребована и для решения психолого-педагогических задач.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На фото: подготовка к реализации мастер-класса «Педагогический конфликт» на Научно-практической конференции </a:t>
            </a:r>
            <a:r>
              <a:rPr lang="ru-RU" b="1" dirty="0"/>
              <a:t>«Актуальные проблемы психологии в образовании»</a:t>
            </a:r>
          </a:p>
        </p:txBody>
      </p:sp>
    </p:spTree>
    <p:extLst>
      <p:ext uri="{BB962C8B-B14F-4D97-AF65-F5344CB8AC3E}">
        <p14:creationId xmlns:p14="http://schemas.microsoft.com/office/powerpoint/2010/main" val="38960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435875" y="440268"/>
            <a:ext cx="7302342" cy="117686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Научно-практической 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«Инновационные практики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образования Мурманской области»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059" y="1825624"/>
            <a:ext cx="6709833" cy="5032375"/>
          </a:xfrm>
        </p:spPr>
      </p:pic>
    </p:spTree>
    <p:extLst>
      <p:ext uri="{BB962C8B-B14F-4D97-AF65-F5344CB8AC3E}">
        <p14:creationId xmlns:p14="http://schemas.microsoft.com/office/powerpoint/2010/main" val="11261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15" y="691039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Очередная репетиция </a:t>
            </a:r>
            <a:br>
              <a:rPr lang="ru-RU" sz="2800" b="1" dirty="0" smtClean="0"/>
            </a:br>
            <a:r>
              <a:rPr lang="ru-RU" sz="2800" b="1" dirty="0" smtClean="0"/>
              <a:t>Психологического театра</a:t>
            </a:r>
            <a:br>
              <a:rPr lang="ru-RU" sz="2800" b="1" dirty="0" smtClean="0"/>
            </a:br>
            <a:r>
              <a:rPr lang="ru-RU" sz="2800" b="1" dirty="0" smtClean="0"/>
              <a:t> по проблеме </a:t>
            </a:r>
            <a:r>
              <a:rPr lang="ru-RU" sz="2800" b="1" dirty="0" err="1" smtClean="0"/>
              <a:t>буллинга</a:t>
            </a:r>
            <a:r>
              <a:rPr lang="ru-RU" sz="2800" b="1" dirty="0" smtClean="0"/>
              <a:t> в школе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2200" y="2016125"/>
            <a:ext cx="6508750" cy="4881563"/>
          </a:xfrm>
        </p:spPr>
      </p:pic>
    </p:spTree>
    <p:extLst>
      <p:ext uri="{BB962C8B-B14F-4D97-AF65-F5344CB8AC3E}">
        <p14:creationId xmlns:p14="http://schemas.microsoft.com/office/powerpoint/2010/main" val="13750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C954299CC7C74787C5DB4E170E6319" ma:contentTypeVersion="1" ma:contentTypeDescription="Создание документа." ma:contentTypeScope="" ma:versionID="255ca6688800207f590935740eb8b7b8">
  <xsd:schema xmlns:xsd="http://www.w3.org/2001/XMLSchema" xmlns:xs="http://www.w3.org/2001/XMLSchema" xmlns:p="http://schemas.microsoft.com/office/2006/metadata/properties" xmlns:ns2="6dde1ffd-fe43-487b-ac24-1c4381492127" targetNamespace="http://schemas.microsoft.com/office/2006/metadata/properties" ma:root="true" ma:fieldsID="d06facd95716ef3898a83695a0a86e8a" ns2:_="">
    <xsd:import namespace="6dde1ffd-fe43-487b-ac24-1c43814921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e1ffd-fe43-487b-ac24-1c43814921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de1ffd-fe43-487b-ac24-1c4381492127">WQCEFQ3537W2-1796971845-7706</_dlc_DocId>
    <_dlc_DocIdUrl xmlns="6dde1ffd-fe43-487b-ac24-1c4381492127">
      <Url>https://intra.masu.edu.ru/tech/_layouts/15/DocIdRedir.aspx?ID=WQCEFQ3537W2-1796971845-7706</Url>
      <Description>WQCEFQ3537W2-1796971845-7706</Description>
    </_dlc_DocIdUrl>
  </documentManagement>
</p:properties>
</file>

<file path=customXml/itemProps1.xml><?xml version="1.0" encoding="utf-8"?>
<ds:datastoreItem xmlns:ds="http://schemas.openxmlformats.org/officeDocument/2006/customXml" ds:itemID="{85FEFBA7-603A-45B0-BB47-9561376B78B4}"/>
</file>

<file path=customXml/itemProps2.xml><?xml version="1.0" encoding="utf-8"?>
<ds:datastoreItem xmlns:ds="http://schemas.openxmlformats.org/officeDocument/2006/customXml" ds:itemID="{5CB954D5-FC5B-4DC6-A0B6-DF7BF1CA6A18}"/>
</file>

<file path=customXml/itemProps3.xml><?xml version="1.0" encoding="utf-8"?>
<ds:datastoreItem xmlns:ds="http://schemas.openxmlformats.org/officeDocument/2006/customXml" ds:itemID="{79293F46-8002-4D6D-B0F1-4D7DA38FDA0C}"/>
</file>

<file path=customXml/itemProps4.xml><?xml version="1.0" encoding="utf-8"?>
<ds:datastoreItem xmlns:ds="http://schemas.openxmlformats.org/officeDocument/2006/customXml" ds:itemID="{FB636B38-5117-4A12-BBC2-917E7C0002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571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 психологического театра</vt:lpstr>
      <vt:lpstr>Презентация PowerPoint</vt:lpstr>
      <vt:lpstr>Мастер-класс на Научно-практической  конференции «Инновационные практики  в системе образования Мурманской области»</vt:lpstr>
      <vt:lpstr>Очередная репетиция  Психологического театра  по проблеме буллинга в школе</vt:lpstr>
      <vt:lpstr>Подготовка к презентации Психологического театра на  Региональном научно-практическом семинаре «Психологическая безопасность личности в  образовательной среде» </vt:lpstr>
      <vt:lpstr>Ира: было очень интересно и полезно поучаствовать в психологической сценке. Ты вживаешься в роль, проникаешься героями и начинаешь понимать, почему этот герой поступил таким или иным образом. было очень здорово получить обратную связь от педагогов и завучей образовательных учреждений различного рода отзывов и полезных советов. кому, как не им лучше знать, что происходит в стенах их родной школы. Было очень приятно, что все остались очень довольны от проделанной работы, ушли только с позитивными эмоциями. Полина: было интересно получить обратную связь от педагогов из зала, которая не совпадала с нашими ожиданиями. Это очень важно как для нашей будущей практической работы, так и для планирования дальнейшей работы в психологическом театре.</vt:lpstr>
      <vt:lpstr>Яна: Работа над сценкой была кропотливой в плане моделирования конфликтной ситуации, потому что важно знать как работает школа изнутри, чтобы более правдоподобно описать конфликт. Однако было интересно и познавательно участвовать в написании сценарии и показывать его. У преподавателей есть возможность увидеть в нашем психологическом театре проблему с разных сторон - от лица ребёнка, родителя и педагогического персонала. Было здорово увидеть обратную связь от тех, кто сам работает в стенах школы. Впечатления остались положительные.</vt:lpstr>
      <vt:lpstr>Яна: Работа над сценкой была кропотливой в плане моделирования конфликтной ситуации, потому что важно знать как работает школа изнутри, чтобы более правдоподобно описать конфликт. Однако было интересно и познавательно участвовать в написании сценарии и показывать его. У преподавателей есть возможность увидеть в нашем психологическом театре проблему с разных сторон - от лица ребёнка, родителя и педагогического персонала. Было здорово увидеть обратную связь от тех, кто сам работает в стенах школы. Впечатления остались положительные.</vt:lpstr>
      <vt:lpstr>Наши зрители и  участники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Филозоп</dc:creator>
  <cp:lastModifiedBy>home</cp:lastModifiedBy>
  <cp:revision>33</cp:revision>
  <dcterms:created xsi:type="dcterms:W3CDTF">2020-02-15T13:39:25Z</dcterms:created>
  <dcterms:modified xsi:type="dcterms:W3CDTF">2020-11-17T16:01:36Z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0x01010053C954299CC7C74787C5DB4E170E6319</vt:lpwstr>
  </property>
  <property fmtid="{D5CDD505-2E9C-101B-9397-08002B2CF9AE}" pid="3" name="_dlc_DocIdItemGuid">
    <vt:lpwstr>f03b1a9c-89cd-4a90-bea0-5eef17adbd4b</vt:lpwstr>
  </property>
</Properties>
</file>